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8:58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8:58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Los servicios cognitivos de Azure aliados en Educación</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Inés Pascual Iglesias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Formador y Consultor BI</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1395</TotalTime>
  <Words>54</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Quicksand</vt:lpstr>
      <vt:lpstr>Wingdings</vt:lpstr>
      <vt:lpstr>Myriad Pro</vt:lpstr>
      <vt:lpstr>Lufga</vt:lpstr>
      <vt:lpstr>Arial</vt:lpstr>
      <vt:lpstr>Segoe UI</vt:lpstr>
      <vt:lpstr>Consolas</vt:lpstr>
      <vt:lpstr>White Template</vt:lpstr>
      <vt:lpstr>CorelDRAW</vt:lpstr>
      <vt:lpstr>Presentación de PowerPoint</vt:lpstr>
      <vt:lpstr>Los servicios cognitivos de Azure aliados en Educación</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80</cp:revision>
  <dcterms:created xsi:type="dcterms:W3CDTF">2019-08-09T15:41:27Z</dcterms:created>
  <dcterms:modified xsi:type="dcterms:W3CDTF">2022-03-14T19:59:05Z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